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Garamond"/>
      <p:regular r:id="rId17"/>
      <p:bold r:id="rId18"/>
      <p:italic r:id="rId19"/>
      <p:boldItalic r:id="rId20"/>
    </p:embeddedFont>
    <p:embeddedFont>
      <p:font typeface="Instrument Sans SemiBold"/>
      <p:regular r:id="rId21"/>
      <p:bold r:id="rId22"/>
      <p:italic r:id="rId23"/>
      <p:boldItalic r:id="rId24"/>
    </p:embeddedFont>
    <p:embeddedFont>
      <p:font typeface="Instrument Sans Medium"/>
      <p:regular r:id="rId25"/>
      <p:bold r:id="rId26"/>
      <p:italic r:id="rId27"/>
      <p:boldItalic r:id="rId28"/>
    </p:embeddedFont>
    <p:embeddedFont>
      <p:font typeface="Instrument Sans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strumentSans-italic.fntdata"/><Relationship Id="rId30" Type="http://schemas.openxmlformats.org/officeDocument/2006/relationships/font" Target="fonts/InstrumentSans-bold.fntdata"/><Relationship Id="rId33" Type="http://schemas.openxmlformats.org/officeDocument/2006/relationships/font" Target="fonts/Oswald-regular.fntdata"/><Relationship Id="rId32" Type="http://schemas.openxmlformats.org/officeDocument/2006/relationships/font" Target="fonts/InstrumentSans-boldItalic.fntdata"/><Relationship Id="rId34" Type="http://schemas.openxmlformats.org/officeDocument/2006/relationships/font" Target="fonts/Oswald-bold.fntdata"/><Relationship Id="rId20" Type="http://schemas.openxmlformats.org/officeDocument/2006/relationships/font" Target="fonts/Garamond-boldItalic.fntdata"/><Relationship Id="rId22" Type="http://schemas.openxmlformats.org/officeDocument/2006/relationships/font" Target="fonts/InstrumentSansSemiBold-bold.fntdata"/><Relationship Id="rId21" Type="http://schemas.openxmlformats.org/officeDocument/2006/relationships/font" Target="fonts/InstrumentSansSemiBold-regular.fntdata"/><Relationship Id="rId24" Type="http://schemas.openxmlformats.org/officeDocument/2006/relationships/font" Target="fonts/InstrumentSansSemiBold-boldItalic.fntdata"/><Relationship Id="rId23" Type="http://schemas.openxmlformats.org/officeDocument/2006/relationships/font" Target="fonts/InstrumentSansSemiBold-italic.fntdata"/><Relationship Id="rId26" Type="http://schemas.openxmlformats.org/officeDocument/2006/relationships/font" Target="fonts/InstrumentSansMedium-bold.fntdata"/><Relationship Id="rId25" Type="http://schemas.openxmlformats.org/officeDocument/2006/relationships/font" Target="fonts/InstrumentSansMedium-regular.fntdata"/><Relationship Id="rId28" Type="http://schemas.openxmlformats.org/officeDocument/2006/relationships/font" Target="fonts/InstrumentSansMedium-boldItalic.fntdata"/><Relationship Id="rId27" Type="http://schemas.openxmlformats.org/officeDocument/2006/relationships/font" Target="fonts/InstrumentSansMedium-italic.fntdata"/><Relationship Id="rId29" Type="http://schemas.openxmlformats.org/officeDocument/2006/relationships/font" Target="fonts/Instrument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unito-regular.fntdata"/><Relationship Id="rId12" Type="http://schemas.openxmlformats.org/officeDocument/2006/relationships/slide" Target="slides/slide6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Garamond-regular.fntdata"/><Relationship Id="rId16" Type="http://schemas.openxmlformats.org/officeDocument/2006/relationships/font" Target="fonts/Nunito-boldItalic.fntdata"/><Relationship Id="rId19" Type="http://schemas.openxmlformats.org/officeDocument/2006/relationships/font" Target="fonts/Garamond-italic.fntdata"/><Relationship Id="rId18" Type="http://schemas.openxmlformats.org/officeDocument/2006/relationships/font" Target="fonts/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0e2e653b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0e2e653b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2" name="Google Shape;5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2" name="Google Shape;5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132c4db9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a132c4db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a132c4db9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6" name="Google Shape;5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91" name="Google Shape;91;p14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379600" y="2463600"/>
            <a:ext cx="2739900" cy="37611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92" name="Google Shape;92;p14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6172634" y="2463600"/>
            <a:ext cx="2739900" cy="37611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379600" y="798600"/>
            <a:ext cx="8821200" cy="600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3388833" y="3437434"/>
            <a:ext cx="2395500" cy="4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4" type="subTitle"/>
          </p:nvPr>
        </p:nvSpPr>
        <p:spPr>
          <a:xfrm>
            <a:off x="3521033" y="3759433"/>
            <a:ext cx="1980900" cy="60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9193681" y="3437434"/>
            <a:ext cx="2395500" cy="4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subTitle"/>
          </p:nvPr>
        </p:nvSpPr>
        <p:spPr>
          <a:xfrm>
            <a:off x="9193681" y="3759433"/>
            <a:ext cx="1980900" cy="60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7" type="subTitle"/>
          </p:nvPr>
        </p:nvSpPr>
        <p:spPr>
          <a:xfrm>
            <a:off x="3388000" y="4823000"/>
            <a:ext cx="25332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Instrument Sans"/>
              <a:buNone/>
              <a:defRPr sz="1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8" type="subTitle"/>
          </p:nvPr>
        </p:nvSpPr>
        <p:spPr>
          <a:xfrm>
            <a:off x="9182208" y="4837300"/>
            <a:ext cx="25332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Instrument Sans"/>
              <a:buNone/>
              <a:defRPr sz="1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89067" y="620267"/>
            <a:ext cx="7555200" cy="27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103" name="Google Shape;103;p15"/>
          <p:cNvGrpSpPr/>
          <p:nvPr/>
        </p:nvGrpSpPr>
        <p:grpSpPr>
          <a:xfrm>
            <a:off x="7586344" y="0"/>
            <a:ext cx="3878304" cy="6857829"/>
            <a:chOff x="5689900" y="0"/>
            <a:chExt cx="2908801" cy="5143500"/>
          </a:xfrm>
        </p:grpSpPr>
        <p:pic>
          <p:nvPicPr>
            <p:cNvPr id="104" name="Google Shape;104;p15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810809" y="5209350"/>
            <a:ext cx="761700" cy="76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9" name="Google Shape;109;p16"/>
          <p:cNvSpPr/>
          <p:nvPr>
            <p:ph idx="2" type="pic"/>
          </p:nvPr>
        </p:nvSpPr>
        <p:spPr>
          <a:xfrm>
            <a:off x="797633" y="5200500"/>
            <a:ext cx="761700" cy="7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389067" y="620267"/>
            <a:ext cx="7555200" cy="27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1889067" y="5152767"/>
            <a:ext cx="3878400" cy="41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3" type="subTitle"/>
          </p:nvPr>
        </p:nvSpPr>
        <p:spPr>
          <a:xfrm>
            <a:off x="1889067" y="5581293"/>
            <a:ext cx="38784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6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7586344" y="0"/>
            <a:ext cx="3878304" cy="6857829"/>
            <a:chOff x="5689900" y="0"/>
            <a:chExt cx="2908801" cy="5143500"/>
          </a:xfrm>
        </p:grpSpPr>
        <p:pic>
          <p:nvPicPr>
            <p:cNvPr id="114" name="Google Shape;114;p16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1709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9069167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3745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4" type="body"/>
          </p:nvPr>
        </p:nvSpPr>
        <p:spPr>
          <a:xfrm>
            <a:off x="32727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5" type="subTitle"/>
          </p:nvPr>
        </p:nvSpPr>
        <p:spPr>
          <a:xfrm>
            <a:off x="385467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6" type="subTitle"/>
          </p:nvPr>
        </p:nvSpPr>
        <p:spPr>
          <a:xfrm>
            <a:off x="3279300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7" type="subTitle"/>
          </p:nvPr>
        </p:nvSpPr>
        <p:spPr>
          <a:xfrm>
            <a:off x="6172133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8" type="subTitle"/>
          </p:nvPr>
        </p:nvSpPr>
        <p:spPr>
          <a:xfrm>
            <a:off x="9076852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>
            <p:ph idx="9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4" type="subTitle"/>
          </p:nvPr>
        </p:nvSpPr>
        <p:spPr>
          <a:xfrm>
            <a:off x="377267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5" type="subTitle"/>
          </p:nvPr>
        </p:nvSpPr>
        <p:spPr>
          <a:xfrm>
            <a:off x="3274950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6" type="subTitle"/>
          </p:nvPr>
        </p:nvSpPr>
        <p:spPr>
          <a:xfrm>
            <a:off x="6172033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7" type="subTitle"/>
          </p:nvPr>
        </p:nvSpPr>
        <p:spPr>
          <a:xfrm>
            <a:off x="9069167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374733" y="3497633"/>
            <a:ext cx="1818000" cy="1764900"/>
          </a:xfrm>
          <a:prstGeom prst="rect">
            <a:avLst/>
          </a:prstGeom>
        </p:spPr>
        <p:txBody>
          <a:bodyPr anchorCtr="0" anchor="t" bIns="121900" lIns="182875" spcFirstLastPara="1" rIns="120325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2294800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3" type="body"/>
          </p:nvPr>
        </p:nvSpPr>
        <p:spPr>
          <a:xfrm>
            <a:off x="4222632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4" type="body"/>
          </p:nvPr>
        </p:nvSpPr>
        <p:spPr>
          <a:xfrm>
            <a:off x="6144133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body"/>
          </p:nvPr>
        </p:nvSpPr>
        <p:spPr>
          <a:xfrm>
            <a:off x="8071965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9993467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8"/>
          <p:cNvSpPr txBox="1"/>
          <p:nvPr>
            <p:ph idx="7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8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9" type="subTitle"/>
          </p:nvPr>
        </p:nvSpPr>
        <p:spPr>
          <a:xfrm>
            <a:off x="377267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3" type="subTitle"/>
          </p:nvPr>
        </p:nvSpPr>
        <p:spPr>
          <a:xfrm>
            <a:off x="22999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4" type="subTitle"/>
          </p:nvPr>
        </p:nvSpPr>
        <p:spPr>
          <a:xfrm>
            <a:off x="42220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5" type="subTitle"/>
          </p:nvPr>
        </p:nvSpPr>
        <p:spPr>
          <a:xfrm>
            <a:off x="61438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6" type="subTitle"/>
          </p:nvPr>
        </p:nvSpPr>
        <p:spPr>
          <a:xfrm>
            <a:off x="80656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7" type="subTitle"/>
          </p:nvPr>
        </p:nvSpPr>
        <p:spPr>
          <a:xfrm>
            <a:off x="99874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8" type="subTitle"/>
          </p:nvPr>
        </p:nvSpPr>
        <p:spPr>
          <a:xfrm>
            <a:off x="385467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19" type="subTitle"/>
          </p:nvPr>
        </p:nvSpPr>
        <p:spPr>
          <a:xfrm>
            <a:off x="2304050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20" type="subTitle"/>
          </p:nvPr>
        </p:nvSpPr>
        <p:spPr>
          <a:xfrm>
            <a:off x="422408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1" type="subTitle"/>
          </p:nvPr>
        </p:nvSpPr>
        <p:spPr>
          <a:xfrm>
            <a:off x="6144850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22" type="subTitle"/>
          </p:nvPr>
        </p:nvSpPr>
        <p:spPr>
          <a:xfrm>
            <a:off x="806843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23" type="subTitle"/>
          </p:nvPr>
        </p:nvSpPr>
        <p:spPr>
          <a:xfrm>
            <a:off x="998713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9"/>
          <p:cNvSpPr/>
          <p:nvPr>
            <p:ph idx="2" type="pic"/>
          </p:nvPr>
        </p:nvSpPr>
        <p:spPr>
          <a:xfrm>
            <a:off x="6363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>
            <p:ph idx="3" type="pic"/>
          </p:nvPr>
        </p:nvSpPr>
        <p:spPr>
          <a:xfrm>
            <a:off x="24898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4" name="Google Shape;164;p19"/>
          <p:cNvSpPr/>
          <p:nvPr>
            <p:ph idx="4" type="pic"/>
          </p:nvPr>
        </p:nvSpPr>
        <p:spPr>
          <a:xfrm>
            <a:off x="43433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p19"/>
          <p:cNvSpPr/>
          <p:nvPr>
            <p:ph idx="5" type="pic"/>
          </p:nvPr>
        </p:nvSpPr>
        <p:spPr>
          <a:xfrm>
            <a:off x="61968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" name="Google Shape;166;p19"/>
          <p:cNvSpPr/>
          <p:nvPr>
            <p:ph idx="6" type="pic"/>
          </p:nvPr>
        </p:nvSpPr>
        <p:spPr>
          <a:xfrm>
            <a:off x="80503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7" name="Google Shape;167;p19"/>
          <p:cNvSpPr/>
          <p:nvPr>
            <p:ph idx="7" type="pic"/>
          </p:nvPr>
        </p:nvSpPr>
        <p:spPr>
          <a:xfrm>
            <a:off x="99038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63360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8" type="body"/>
          </p:nvPr>
        </p:nvSpPr>
        <p:spPr>
          <a:xfrm>
            <a:off x="248764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1100"/>
              </a:spcBef>
              <a:spcAft>
                <a:spcPts val="110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9" type="body"/>
          </p:nvPr>
        </p:nvSpPr>
        <p:spPr>
          <a:xfrm>
            <a:off x="434168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3" type="body"/>
          </p:nvPr>
        </p:nvSpPr>
        <p:spPr>
          <a:xfrm>
            <a:off x="619572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4" type="body"/>
          </p:nvPr>
        </p:nvSpPr>
        <p:spPr>
          <a:xfrm>
            <a:off x="804976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5" type="body"/>
          </p:nvPr>
        </p:nvSpPr>
        <p:spPr>
          <a:xfrm>
            <a:off x="990380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6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17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76022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2" type="body"/>
          </p:nvPr>
        </p:nvSpPr>
        <p:spPr>
          <a:xfrm>
            <a:off x="2313924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3" type="body"/>
          </p:nvPr>
        </p:nvSpPr>
        <p:spPr>
          <a:xfrm>
            <a:off x="4251827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4" type="body"/>
          </p:nvPr>
        </p:nvSpPr>
        <p:spPr>
          <a:xfrm>
            <a:off x="6189729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5" type="body"/>
          </p:nvPr>
        </p:nvSpPr>
        <p:spPr>
          <a:xfrm>
            <a:off x="8127631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6" type="body"/>
          </p:nvPr>
        </p:nvSpPr>
        <p:spPr>
          <a:xfrm>
            <a:off x="10065533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7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8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20"/>
          <p:cNvSpPr/>
          <p:nvPr>
            <p:ph idx="9" type="pic"/>
          </p:nvPr>
        </p:nvSpPr>
        <p:spPr>
          <a:xfrm>
            <a:off x="376022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8" name="Google Shape;188;p20"/>
          <p:cNvSpPr/>
          <p:nvPr>
            <p:ph idx="13" type="pic"/>
          </p:nvPr>
        </p:nvSpPr>
        <p:spPr>
          <a:xfrm>
            <a:off x="2313924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9" name="Google Shape;189;p20"/>
          <p:cNvSpPr/>
          <p:nvPr>
            <p:ph idx="14" type="pic"/>
          </p:nvPr>
        </p:nvSpPr>
        <p:spPr>
          <a:xfrm>
            <a:off x="4251827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0" name="Google Shape;190;p20"/>
          <p:cNvSpPr/>
          <p:nvPr>
            <p:ph idx="15" type="pic"/>
          </p:nvPr>
        </p:nvSpPr>
        <p:spPr>
          <a:xfrm>
            <a:off x="6189729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1" name="Google Shape;191;p20"/>
          <p:cNvSpPr/>
          <p:nvPr>
            <p:ph idx="16" type="pic"/>
          </p:nvPr>
        </p:nvSpPr>
        <p:spPr>
          <a:xfrm>
            <a:off x="8127631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2" name="Google Shape;192;p20"/>
          <p:cNvSpPr/>
          <p:nvPr>
            <p:ph idx="17" type="pic"/>
          </p:nvPr>
        </p:nvSpPr>
        <p:spPr>
          <a:xfrm>
            <a:off x="10065533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3" name="Google Shape;193;p20"/>
          <p:cNvSpPr txBox="1"/>
          <p:nvPr>
            <p:ph idx="18" type="body"/>
          </p:nvPr>
        </p:nvSpPr>
        <p:spPr>
          <a:xfrm>
            <a:off x="372389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9" type="body"/>
          </p:nvPr>
        </p:nvSpPr>
        <p:spPr>
          <a:xfrm>
            <a:off x="2310291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20" type="body"/>
          </p:nvPr>
        </p:nvSpPr>
        <p:spPr>
          <a:xfrm>
            <a:off x="4248193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21" type="body"/>
          </p:nvPr>
        </p:nvSpPr>
        <p:spPr>
          <a:xfrm>
            <a:off x="6186096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22" type="body"/>
          </p:nvPr>
        </p:nvSpPr>
        <p:spPr>
          <a:xfrm>
            <a:off x="8123998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3" type="body"/>
          </p:nvPr>
        </p:nvSpPr>
        <p:spPr>
          <a:xfrm>
            <a:off x="10061900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body"/>
          </p:nvPr>
        </p:nvSpPr>
        <p:spPr>
          <a:xfrm>
            <a:off x="480400" y="2909200"/>
            <a:ext cx="11328900" cy="33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79600" y="633000"/>
            <a:ext cx="5636400" cy="12873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206" name="Google Shape;206;p22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79600" y="4087100"/>
            <a:ext cx="3696900" cy="213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379600" y="1920300"/>
            <a:ext cx="3696900" cy="21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idx="4" type="body"/>
          </p:nvPr>
        </p:nvSpPr>
        <p:spPr>
          <a:xfrm>
            <a:off x="379600" y="1920300"/>
            <a:ext cx="3696900" cy="21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379600" y="3507200"/>
            <a:ext cx="11429700" cy="2717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618658" y="3705997"/>
            <a:ext cx="2377500" cy="237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8" name="Google Shape;228;p25"/>
          <p:cNvSpPr/>
          <p:nvPr>
            <p:ph idx="2" type="pic"/>
          </p:nvPr>
        </p:nvSpPr>
        <p:spPr>
          <a:xfrm>
            <a:off x="595567" y="3677833"/>
            <a:ext cx="2377500" cy="237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379600" y="633000"/>
            <a:ext cx="5636400" cy="6648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4" type="body"/>
          </p:nvPr>
        </p:nvSpPr>
        <p:spPr>
          <a:xfrm>
            <a:off x="379600" y="1611667"/>
            <a:ext cx="5636400" cy="12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5"/>
          <p:cNvSpPr txBox="1"/>
          <p:nvPr>
            <p:ph idx="5" type="title"/>
          </p:nvPr>
        </p:nvSpPr>
        <p:spPr>
          <a:xfrm>
            <a:off x="3276200" y="4068370"/>
            <a:ext cx="5636400" cy="664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379600" y="3507200"/>
            <a:ext cx="2739900" cy="27177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241" name="Google Shape;241;p27"/>
          <p:cNvSpPr/>
          <p:nvPr>
            <p:ph idx="2" type="pic"/>
          </p:nvPr>
        </p:nvSpPr>
        <p:spPr>
          <a:xfrm>
            <a:off x="6172800" y="3507399"/>
            <a:ext cx="5636400" cy="27177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>
            <p:ph idx="2" type="pic"/>
          </p:nvPr>
        </p:nvSpPr>
        <p:spPr>
          <a:xfrm>
            <a:off x="6174633" y="1821200"/>
            <a:ext cx="2739900" cy="4403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556833" y="3626833"/>
            <a:ext cx="5006100" cy="6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3" type="body"/>
          </p:nvPr>
        </p:nvSpPr>
        <p:spPr>
          <a:xfrm>
            <a:off x="556833" y="5321033"/>
            <a:ext cx="2500800" cy="7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3276100" y="5748433"/>
            <a:ext cx="2738100" cy="472500"/>
          </a:xfrm>
          <a:prstGeom prst="rect">
            <a:avLst/>
          </a:prstGeom>
        </p:spPr>
        <p:txBody>
          <a:bodyPr anchorCtr="0" anchor="t" bIns="0" lIns="24382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9068400" y="3331600"/>
            <a:ext cx="2739900" cy="1605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384467" y="1821300"/>
            <a:ext cx="5636400" cy="15420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6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7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8" type="subTitle"/>
          </p:nvPr>
        </p:nvSpPr>
        <p:spPr>
          <a:xfrm>
            <a:off x="3272083" y="4714188"/>
            <a:ext cx="2735100" cy="563700"/>
          </a:xfrm>
          <a:prstGeom prst="rect">
            <a:avLst/>
          </a:prstGeom>
        </p:spPr>
        <p:txBody>
          <a:bodyPr anchorCtr="0" anchor="t" bIns="121900" lIns="243825" spcFirstLastPara="1" rIns="121900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Instrument Sans SemiBold"/>
              <a:buNone/>
              <a:defRPr sz="3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5" name="Google Shape;255;p28"/>
          <p:cNvSpPr txBox="1"/>
          <p:nvPr>
            <p:ph idx="9" type="subTitle"/>
          </p:nvPr>
        </p:nvSpPr>
        <p:spPr>
          <a:xfrm>
            <a:off x="9068400" y="2610567"/>
            <a:ext cx="2735100" cy="6036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1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>
            <p:ph idx="2" type="pic"/>
          </p:nvPr>
        </p:nvSpPr>
        <p:spPr>
          <a:xfrm>
            <a:off x="9069367" y="1830400"/>
            <a:ext cx="2744700" cy="43956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59" name="Google Shape;259;p29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79600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5" type="title"/>
          </p:nvPr>
        </p:nvSpPr>
        <p:spPr>
          <a:xfrm>
            <a:off x="379600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6" type="title"/>
          </p:nvPr>
        </p:nvSpPr>
        <p:spPr>
          <a:xfrm>
            <a:off x="379600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7" type="body"/>
          </p:nvPr>
        </p:nvSpPr>
        <p:spPr>
          <a:xfrm>
            <a:off x="3276117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276117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title"/>
          </p:nvPr>
        </p:nvSpPr>
        <p:spPr>
          <a:xfrm>
            <a:off x="3276117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body"/>
          </p:nvPr>
        </p:nvSpPr>
        <p:spPr>
          <a:xfrm>
            <a:off x="6172633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70" name="Google Shape;270;p29"/>
          <p:cNvSpPr txBox="1"/>
          <p:nvPr>
            <p:ph idx="14" type="title"/>
          </p:nvPr>
        </p:nvSpPr>
        <p:spPr>
          <a:xfrm>
            <a:off x="6172633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15" type="title"/>
          </p:nvPr>
        </p:nvSpPr>
        <p:spPr>
          <a:xfrm>
            <a:off x="6172633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30"/>
          <p:cNvSpPr txBox="1"/>
          <p:nvPr>
            <p:ph idx="3" type="subTitle"/>
          </p:nvPr>
        </p:nvSpPr>
        <p:spPr>
          <a:xfrm>
            <a:off x="5145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4" type="subTitle"/>
          </p:nvPr>
        </p:nvSpPr>
        <p:spPr>
          <a:xfrm>
            <a:off x="35336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5" type="subTitle"/>
          </p:nvPr>
        </p:nvSpPr>
        <p:spPr>
          <a:xfrm>
            <a:off x="62956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6" type="subTitle"/>
          </p:nvPr>
        </p:nvSpPr>
        <p:spPr>
          <a:xfrm>
            <a:off x="93147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7" type="body"/>
          </p:nvPr>
        </p:nvSpPr>
        <p:spPr>
          <a:xfrm>
            <a:off x="379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9pPr>
          </a:lstStyle>
          <a:p/>
        </p:txBody>
      </p:sp>
      <p:sp>
        <p:nvSpPr>
          <p:cNvPr id="281" name="Google Shape;281;p30"/>
          <p:cNvSpPr txBox="1"/>
          <p:nvPr>
            <p:ph idx="8" type="subTitle"/>
          </p:nvPr>
        </p:nvSpPr>
        <p:spPr>
          <a:xfrm>
            <a:off x="379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9" type="subTitle"/>
          </p:nvPr>
        </p:nvSpPr>
        <p:spPr>
          <a:xfrm>
            <a:off x="379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13" type="body"/>
          </p:nvPr>
        </p:nvSpPr>
        <p:spPr>
          <a:xfrm>
            <a:off x="4247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84" name="Google Shape;284;p30"/>
          <p:cNvSpPr txBox="1"/>
          <p:nvPr>
            <p:ph idx="14" type="subTitle"/>
          </p:nvPr>
        </p:nvSpPr>
        <p:spPr>
          <a:xfrm>
            <a:off x="4247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5" type="subTitle"/>
          </p:nvPr>
        </p:nvSpPr>
        <p:spPr>
          <a:xfrm>
            <a:off x="4247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6" type="body"/>
          </p:nvPr>
        </p:nvSpPr>
        <p:spPr>
          <a:xfrm>
            <a:off x="8115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87" name="Google Shape;287;p30"/>
          <p:cNvSpPr txBox="1"/>
          <p:nvPr>
            <p:ph idx="17" type="subTitle"/>
          </p:nvPr>
        </p:nvSpPr>
        <p:spPr>
          <a:xfrm>
            <a:off x="8115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18" type="subTitle"/>
          </p:nvPr>
        </p:nvSpPr>
        <p:spPr>
          <a:xfrm>
            <a:off x="8115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1"/>
          <p:cNvSpPr txBox="1"/>
          <p:nvPr>
            <p:ph idx="3" type="body"/>
          </p:nvPr>
        </p:nvSpPr>
        <p:spPr>
          <a:xfrm>
            <a:off x="379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95" name="Google Shape;295;p31"/>
          <p:cNvSpPr txBox="1"/>
          <p:nvPr>
            <p:ph idx="4" type="subTitle"/>
          </p:nvPr>
        </p:nvSpPr>
        <p:spPr>
          <a:xfrm>
            <a:off x="379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5" type="subTitle"/>
          </p:nvPr>
        </p:nvSpPr>
        <p:spPr>
          <a:xfrm>
            <a:off x="379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6" type="body"/>
          </p:nvPr>
        </p:nvSpPr>
        <p:spPr>
          <a:xfrm>
            <a:off x="4247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98" name="Google Shape;298;p31"/>
          <p:cNvSpPr txBox="1"/>
          <p:nvPr>
            <p:ph idx="7" type="subTitle"/>
          </p:nvPr>
        </p:nvSpPr>
        <p:spPr>
          <a:xfrm>
            <a:off x="4247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9" name="Google Shape;299;p31"/>
          <p:cNvSpPr txBox="1"/>
          <p:nvPr>
            <p:ph idx="8" type="subTitle"/>
          </p:nvPr>
        </p:nvSpPr>
        <p:spPr>
          <a:xfrm>
            <a:off x="4247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0" name="Google Shape;300;p31"/>
          <p:cNvSpPr txBox="1"/>
          <p:nvPr>
            <p:ph idx="9" type="body"/>
          </p:nvPr>
        </p:nvSpPr>
        <p:spPr>
          <a:xfrm>
            <a:off x="8115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301" name="Google Shape;301;p31"/>
          <p:cNvSpPr txBox="1"/>
          <p:nvPr>
            <p:ph idx="13" type="subTitle"/>
          </p:nvPr>
        </p:nvSpPr>
        <p:spPr>
          <a:xfrm>
            <a:off x="8115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2" name="Google Shape;302;p31"/>
          <p:cNvSpPr txBox="1"/>
          <p:nvPr>
            <p:ph idx="14" type="subTitle"/>
          </p:nvPr>
        </p:nvSpPr>
        <p:spPr>
          <a:xfrm>
            <a:off x="8115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303" name="Google Shape;303;p31"/>
          <p:cNvCxnSpPr/>
          <p:nvPr/>
        </p:nvCxnSpPr>
        <p:spPr>
          <a:xfrm>
            <a:off x="408333" y="3509733"/>
            <a:ext cx="1139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1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2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3" type="subTitle"/>
          </p:nvPr>
        </p:nvSpPr>
        <p:spPr>
          <a:xfrm>
            <a:off x="34980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4" type="subTitle"/>
          </p:nvPr>
        </p:nvSpPr>
        <p:spPr>
          <a:xfrm>
            <a:off x="4692167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5" type="subTitle"/>
          </p:nvPr>
        </p:nvSpPr>
        <p:spPr>
          <a:xfrm>
            <a:off x="5886300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6" type="subTitle"/>
          </p:nvPr>
        </p:nvSpPr>
        <p:spPr>
          <a:xfrm>
            <a:off x="70804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7" type="subTitle"/>
          </p:nvPr>
        </p:nvSpPr>
        <p:spPr>
          <a:xfrm>
            <a:off x="8274567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8" type="subTitle"/>
          </p:nvPr>
        </p:nvSpPr>
        <p:spPr>
          <a:xfrm>
            <a:off x="9468700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9" type="subTitle"/>
          </p:nvPr>
        </p:nvSpPr>
        <p:spPr>
          <a:xfrm>
            <a:off x="106628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13" type="subTitle"/>
          </p:nvPr>
        </p:nvSpPr>
        <p:spPr>
          <a:xfrm>
            <a:off x="574033" y="2068433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14" type="subTitle"/>
          </p:nvPr>
        </p:nvSpPr>
        <p:spPr>
          <a:xfrm>
            <a:off x="574033" y="2423006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15" type="subTitle"/>
          </p:nvPr>
        </p:nvSpPr>
        <p:spPr>
          <a:xfrm>
            <a:off x="574033" y="2777579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16" type="subTitle"/>
          </p:nvPr>
        </p:nvSpPr>
        <p:spPr>
          <a:xfrm>
            <a:off x="574033" y="3132152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17" type="subTitle"/>
          </p:nvPr>
        </p:nvSpPr>
        <p:spPr>
          <a:xfrm>
            <a:off x="574033" y="3486724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18" type="subTitle"/>
          </p:nvPr>
        </p:nvSpPr>
        <p:spPr>
          <a:xfrm>
            <a:off x="574033" y="3841297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19" type="subTitle"/>
          </p:nvPr>
        </p:nvSpPr>
        <p:spPr>
          <a:xfrm>
            <a:off x="574033" y="4195870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20" type="subTitle"/>
          </p:nvPr>
        </p:nvSpPr>
        <p:spPr>
          <a:xfrm>
            <a:off x="574033" y="4550442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21" type="subTitle"/>
          </p:nvPr>
        </p:nvSpPr>
        <p:spPr>
          <a:xfrm>
            <a:off x="574033" y="4905015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22" type="subTitle"/>
          </p:nvPr>
        </p:nvSpPr>
        <p:spPr>
          <a:xfrm>
            <a:off x="574033" y="5259588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23" type="subTitle"/>
          </p:nvPr>
        </p:nvSpPr>
        <p:spPr>
          <a:xfrm>
            <a:off x="574033" y="5614161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24" type="subTitle"/>
          </p:nvPr>
        </p:nvSpPr>
        <p:spPr>
          <a:xfrm>
            <a:off x="574033" y="5968733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>
            <p:ph idx="2" type="pic"/>
          </p:nvPr>
        </p:nvSpPr>
        <p:spPr>
          <a:xfrm>
            <a:off x="379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1336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4247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3" name="Google Shape;333;p33"/>
          <p:cNvSpPr/>
          <p:nvPr>
            <p:ph idx="5" type="pic"/>
          </p:nvPr>
        </p:nvSpPr>
        <p:spPr>
          <a:xfrm>
            <a:off x="5204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4" name="Google Shape;334;p33"/>
          <p:cNvSpPr/>
          <p:nvPr>
            <p:ph idx="6" type="pic"/>
          </p:nvPr>
        </p:nvSpPr>
        <p:spPr>
          <a:xfrm>
            <a:off x="8115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5" name="Google Shape;335;p33"/>
          <p:cNvSpPr/>
          <p:nvPr>
            <p:ph idx="7" type="pic"/>
          </p:nvPr>
        </p:nvSpPr>
        <p:spPr>
          <a:xfrm>
            <a:off x="9072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6" name="Google Shape;336;p33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379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38" name="Google Shape;338;p33"/>
          <p:cNvSpPr txBox="1"/>
          <p:nvPr>
            <p:ph idx="8" type="subTitle"/>
          </p:nvPr>
        </p:nvSpPr>
        <p:spPr>
          <a:xfrm>
            <a:off x="379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9" name="Google Shape;339;p33"/>
          <p:cNvSpPr txBox="1"/>
          <p:nvPr>
            <p:ph idx="9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1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3"/>
          <p:cNvSpPr txBox="1"/>
          <p:nvPr>
            <p:ph idx="14" type="body"/>
          </p:nvPr>
        </p:nvSpPr>
        <p:spPr>
          <a:xfrm>
            <a:off x="4247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43" name="Google Shape;343;p33"/>
          <p:cNvSpPr txBox="1"/>
          <p:nvPr>
            <p:ph idx="15" type="subTitle"/>
          </p:nvPr>
        </p:nvSpPr>
        <p:spPr>
          <a:xfrm>
            <a:off x="4247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16" type="body"/>
          </p:nvPr>
        </p:nvSpPr>
        <p:spPr>
          <a:xfrm>
            <a:off x="8115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3"/>
          <p:cNvSpPr txBox="1"/>
          <p:nvPr>
            <p:ph idx="17" type="subTitle"/>
          </p:nvPr>
        </p:nvSpPr>
        <p:spPr>
          <a:xfrm>
            <a:off x="8115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>
            <p:ph idx="2" type="pic"/>
          </p:nvPr>
        </p:nvSpPr>
        <p:spPr>
          <a:xfrm>
            <a:off x="379600" y="3868200"/>
            <a:ext cx="3696900" cy="23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34"/>
          <p:cNvSpPr/>
          <p:nvPr>
            <p:ph idx="3" type="pic"/>
          </p:nvPr>
        </p:nvSpPr>
        <p:spPr>
          <a:xfrm>
            <a:off x="4247733" y="3868200"/>
            <a:ext cx="3696900" cy="23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9" name="Google Shape;349;p34"/>
          <p:cNvSpPr/>
          <p:nvPr>
            <p:ph idx="4" type="pic"/>
          </p:nvPr>
        </p:nvSpPr>
        <p:spPr>
          <a:xfrm>
            <a:off x="4247733" y="1920200"/>
            <a:ext cx="3696900" cy="17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0" name="Google Shape;350;p3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5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2" name="Google Shape;352;p34"/>
          <p:cNvSpPr txBox="1"/>
          <p:nvPr>
            <p:ph idx="6" type="body"/>
          </p:nvPr>
        </p:nvSpPr>
        <p:spPr>
          <a:xfrm>
            <a:off x="379600" y="1920300"/>
            <a:ext cx="3696900" cy="128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53" name="Google Shape;353;p34"/>
          <p:cNvSpPr txBox="1"/>
          <p:nvPr>
            <p:ph idx="7" type="body"/>
          </p:nvPr>
        </p:nvSpPr>
        <p:spPr>
          <a:xfrm>
            <a:off x="8115867" y="4127067"/>
            <a:ext cx="3696900" cy="873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5" name="Google Shape;355;p34"/>
          <p:cNvSpPr txBox="1"/>
          <p:nvPr>
            <p:ph idx="8" type="subTitle"/>
          </p:nvPr>
        </p:nvSpPr>
        <p:spPr>
          <a:xfrm>
            <a:off x="8112233" y="3717000"/>
            <a:ext cx="3696900" cy="255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>
            <p:ph idx="2" type="pic"/>
          </p:nvPr>
        </p:nvSpPr>
        <p:spPr>
          <a:xfrm>
            <a:off x="-13967" y="0"/>
            <a:ext cx="12223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35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body"/>
          </p:nvPr>
        </p:nvSpPr>
        <p:spPr>
          <a:xfrm>
            <a:off x="379733" y="4951000"/>
            <a:ext cx="5636400" cy="1273500"/>
          </a:xfrm>
          <a:prstGeom prst="rect">
            <a:avLst/>
          </a:prstGeom>
        </p:spPr>
        <p:txBody>
          <a:bodyPr anchorCtr="0" anchor="b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61" name="Google Shape;361;p35"/>
          <p:cNvSpPr txBox="1"/>
          <p:nvPr>
            <p:ph type="title"/>
          </p:nvPr>
        </p:nvSpPr>
        <p:spPr>
          <a:xfrm>
            <a:off x="379600" y="633000"/>
            <a:ext cx="56364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>
            <p:ph idx="2" type="pic"/>
          </p:nvPr>
        </p:nvSpPr>
        <p:spPr>
          <a:xfrm>
            <a:off x="-13967" y="0"/>
            <a:ext cx="12223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6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4" type="body"/>
          </p:nvPr>
        </p:nvSpPr>
        <p:spPr>
          <a:xfrm>
            <a:off x="6771502" y="4971400"/>
            <a:ext cx="5023200" cy="1255500"/>
          </a:xfrm>
          <a:prstGeom prst="rect">
            <a:avLst/>
          </a:prstGeom>
        </p:spPr>
        <p:txBody>
          <a:bodyPr anchorCtr="0" anchor="b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379600" y="633000"/>
            <a:ext cx="57933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37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3" name="Google Shape;373;p37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4" name="Google Shape;374;p37"/>
          <p:cNvSpPr txBox="1"/>
          <p:nvPr>
            <p:ph idx="3" type="body"/>
          </p:nvPr>
        </p:nvSpPr>
        <p:spPr>
          <a:xfrm>
            <a:off x="379600" y="2483100"/>
            <a:ext cx="5625600" cy="68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5" name="Google Shape;375;p37"/>
          <p:cNvSpPr/>
          <p:nvPr>
            <p:ph idx="4" type="pic"/>
          </p:nvPr>
        </p:nvSpPr>
        <p:spPr>
          <a:xfrm>
            <a:off x="6164567" y="896900"/>
            <a:ext cx="5662800" cy="24525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76" name="Google Shape;376;p37"/>
          <p:cNvSpPr/>
          <p:nvPr>
            <p:ph idx="5" type="pic"/>
          </p:nvPr>
        </p:nvSpPr>
        <p:spPr>
          <a:xfrm>
            <a:off x="6164567" y="3505900"/>
            <a:ext cx="5636700" cy="1431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77" name="Google Shape;377;p37"/>
          <p:cNvSpPr txBox="1"/>
          <p:nvPr>
            <p:ph idx="6" type="body"/>
          </p:nvPr>
        </p:nvSpPr>
        <p:spPr>
          <a:xfrm>
            <a:off x="6170167" y="5407983"/>
            <a:ext cx="5625600" cy="8169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8" name="Google Shape;378;p37"/>
          <p:cNvSpPr txBox="1"/>
          <p:nvPr>
            <p:ph idx="7" type="body"/>
          </p:nvPr>
        </p:nvSpPr>
        <p:spPr>
          <a:xfrm>
            <a:off x="3267300" y="4205933"/>
            <a:ext cx="2739900" cy="728100"/>
          </a:xfrm>
          <a:prstGeom prst="rect">
            <a:avLst/>
          </a:prstGeom>
        </p:spPr>
        <p:txBody>
          <a:bodyPr anchorCtr="0" anchor="t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9" name="Google Shape;379;p37"/>
          <p:cNvSpPr txBox="1"/>
          <p:nvPr>
            <p:ph idx="8" type="body"/>
          </p:nvPr>
        </p:nvSpPr>
        <p:spPr>
          <a:xfrm>
            <a:off x="379600" y="4205933"/>
            <a:ext cx="2735100" cy="732000"/>
          </a:xfrm>
          <a:prstGeom prst="rect">
            <a:avLst/>
          </a:prstGeom>
        </p:spPr>
        <p:txBody>
          <a:bodyPr anchorCtr="0" anchor="t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80" name="Google Shape;380;p37"/>
          <p:cNvSpPr txBox="1"/>
          <p:nvPr>
            <p:ph type="title"/>
          </p:nvPr>
        </p:nvSpPr>
        <p:spPr>
          <a:xfrm>
            <a:off x="379600" y="896900"/>
            <a:ext cx="5625600" cy="10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81" name="Google Shape;381;p37"/>
          <p:cNvSpPr txBox="1"/>
          <p:nvPr>
            <p:ph idx="9" type="subTitle"/>
          </p:nvPr>
        </p:nvSpPr>
        <p:spPr>
          <a:xfrm>
            <a:off x="379600" y="3507200"/>
            <a:ext cx="2735100" cy="6651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2" name="Google Shape;382;p37"/>
          <p:cNvSpPr txBox="1"/>
          <p:nvPr>
            <p:ph idx="13" type="subTitle"/>
          </p:nvPr>
        </p:nvSpPr>
        <p:spPr>
          <a:xfrm>
            <a:off x="3272092" y="3507200"/>
            <a:ext cx="2735100" cy="6651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/>
          <p:nvPr/>
        </p:nvSpPr>
        <p:spPr>
          <a:xfrm>
            <a:off x="384533" y="633200"/>
            <a:ext cx="11424300" cy="5591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823667" y="1033933"/>
            <a:ext cx="9708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8"/>
          <p:cNvSpPr txBox="1"/>
          <p:nvPr>
            <p:ph idx="2" type="body"/>
          </p:nvPr>
        </p:nvSpPr>
        <p:spPr>
          <a:xfrm>
            <a:off x="823667" y="3507200"/>
            <a:ext cx="5186100" cy="241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38"/>
          <p:cNvSpPr/>
          <p:nvPr>
            <p:ph idx="3" type="pic"/>
          </p:nvPr>
        </p:nvSpPr>
        <p:spPr>
          <a:xfrm>
            <a:off x="9075600" y="1781033"/>
            <a:ext cx="2428800" cy="34179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88" name="Google Shape;388;p38"/>
          <p:cNvSpPr txBox="1"/>
          <p:nvPr>
            <p:ph type="title"/>
          </p:nvPr>
        </p:nvSpPr>
        <p:spPr>
          <a:xfrm>
            <a:off x="830267" y="1765300"/>
            <a:ext cx="51861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89" name="Google Shape;389;p38"/>
          <p:cNvSpPr txBox="1"/>
          <p:nvPr>
            <p:ph idx="4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idx="5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1" name="Google Shape;391;p38"/>
          <p:cNvSpPr txBox="1"/>
          <p:nvPr>
            <p:ph idx="6" type="body"/>
          </p:nvPr>
        </p:nvSpPr>
        <p:spPr>
          <a:xfrm>
            <a:off x="6172633" y="3350800"/>
            <a:ext cx="2739900" cy="256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2" name="Google Shape;392;p38"/>
          <p:cNvSpPr txBox="1"/>
          <p:nvPr>
            <p:ph idx="7" type="subTitle"/>
          </p:nvPr>
        </p:nvSpPr>
        <p:spPr>
          <a:xfrm>
            <a:off x="6378533" y="2052300"/>
            <a:ext cx="2428800" cy="7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/>
          <p:nvPr/>
        </p:nvSpPr>
        <p:spPr>
          <a:xfrm>
            <a:off x="384533" y="633200"/>
            <a:ext cx="11424300" cy="5591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823667" y="1033933"/>
            <a:ext cx="9708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9"/>
          <p:cNvSpPr txBox="1"/>
          <p:nvPr>
            <p:ph idx="2" type="body"/>
          </p:nvPr>
        </p:nvSpPr>
        <p:spPr>
          <a:xfrm>
            <a:off x="823667" y="3507200"/>
            <a:ext cx="5186100" cy="241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39"/>
          <p:cNvSpPr txBox="1"/>
          <p:nvPr>
            <p:ph type="title"/>
          </p:nvPr>
        </p:nvSpPr>
        <p:spPr>
          <a:xfrm>
            <a:off x="830267" y="1765300"/>
            <a:ext cx="51861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99" name="Google Shape;399;p39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0" name="Google Shape;400;p39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1" name="Google Shape;401;p39"/>
          <p:cNvSpPr txBox="1"/>
          <p:nvPr>
            <p:ph idx="5" type="body"/>
          </p:nvPr>
        </p:nvSpPr>
        <p:spPr>
          <a:xfrm>
            <a:off x="6172633" y="3350800"/>
            <a:ext cx="2739900" cy="256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2" name="Google Shape;402;p39"/>
          <p:cNvSpPr txBox="1"/>
          <p:nvPr>
            <p:ph idx="6" type="subTitle"/>
          </p:nvPr>
        </p:nvSpPr>
        <p:spPr>
          <a:xfrm>
            <a:off x="6378533" y="2052300"/>
            <a:ext cx="2428800" cy="7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/>
          <p:nvPr/>
        </p:nvSpPr>
        <p:spPr>
          <a:xfrm>
            <a:off x="8112233" y="633200"/>
            <a:ext cx="3695100" cy="5591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384533" y="633200"/>
            <a:ext cx="7560000" cy="5591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756933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2239656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722378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11" name="Google Shape;411;p40"/>
          <p:cNvSpPr txBox="1"/>
          <p:nvPr>
            <p:ph type="title"/>
          </p:nvPr>
        </p:nvSpPr>
        <p:spPr>
          <a:xfrm>
            <a:off x="781500" y="994500"/>
            <a:ext cx="5961600" cy="12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2" name="Google Shape;412;p40"/>
          <p:cNvSpPr txBox="1"/>
          <p:nvPr>
            <p:ph idx="1" type="body"/>
          </p:nvPr>
        </p:nvSpPr>
        <p:spPr>
          <a:xfrm>
            <a:off x="8506600" y="4636700"/>
            <a:ext cx="2828400" cy="12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40"/>
          <p:cNvSpPr txBox="1"/>
          <p:nvPr>
            <p:ph idx="2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5" name="Google Shape;415;p40"/>
          <p:cNvSpPr/>
          <p:nvPr>
            <p:ph idx="4" type="pic"/>
          </p:nvPr>
        </p:nvSpPr>
        <p:spPr>
          <a:xfrm>
            <a:off x="8112233" y="633000"/>
            <a:ext cx="3695100" cy="1944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9" name="Google Shape;419;p4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0" name="Google Shape;420;p41"/>
          <p:cNvSpPr txBox="1"/>
          <p:nvPr>
            <p:ph type="title"/>
          </p:nvPr>
        </p:nvSpPr>
        <p:spPr>
          <a:xfrm>
            <a:off x="384533" y="635200"/>
            <a:ext cx="3692100" cy="66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1" name="Google Shape;421;p41"/>
          <p:cNvSpPr txBox="1"/>
          <p:nvPr>
            <p:ph idx="3" type="subTitle"/>
          </p:nvPr>
        </p:nvSpPr>
        <p:spPr>
          <a:xfrm>
            <a:off x="379602" y="228830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41"/>
          <p:cNvSpPr txBox="1"/>
          <p:nvPr>
            <p:ph idx="4" type="subTitle"/>
          </p:nvPr>
        </p:nvSpPr>
        <p:spPr>
          <a:xfrm>
            <a:off x="1530667" y="22851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3" name="Google Shape;423;p41"/>
          <p:cNvSpPr txBox="1"/>
          <p:nvPr>
            <p:ph idx="5" type="subTitle"/>
          </p:nvPr>
        </p:nvSpPr>
        <p:spPr>
          <a:xfrm>
            <a:off x="7789350" y="22851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4" name="Google Shape;424;p41"/>
          <p:cNvSpPr txBox="1"/>
          <p:nvPr>
            <p:ph idx="6" type="subTitle"/>
          </p:nvPr>
        </p:nvSpPr>
        <p:spPr>
          <a:xfrm>
            <a:off x="379602" y="3342559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41"/>
          <p:cNvSpPr txBox="1"/>
          <p:nvPr>
            <p:ph idx="7" type="subTitle"/>
          </p:nvPr>
        </p:nvSpPr>
        <p:spPr>
          <a:xfrm>
            <a:off x="1530667" y="3339359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6" name="Google Shape;426;p41"/>
          <p:cNvSpPr txBox="1"/>
          <p:nvPr>
            <p:ph idx="8" type="subTitle"/>
          </p:nvPr>
        </p:nvSpPr>
        <p:spPr>
          <a:xfrm>
            <a:off x="7789350" y="3339359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7" name="Google Shape;427;p41"/>
          <p:cNvSpPr txBox="1"/>
          <p:nvPr>
            <p:ph idx="9" type="subTitle"/>
          </p:nvPr>
        </p:nvSpPr>
        <p:spPr>
          <a:xfrm>
            <a:off x="379602" y="434095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1"/>
          <p:cNvSpPr txBox="1"/>
          <p:nvPr>
            <p:ph idx="13" type="subTitle"/>
          </p:nvPr>
        </p:nvSpPr>
        <p:spPr>
          <a:xfrm>
            <a:off x="1530667" y="433775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9" name="Google Shape;429;p41"/>
          <p:cNvSpPr txBox="1"/>
          <p:nvPr>
            <p:ph idx="14" type="subTitle"/>
          </p:nvPr>
        </p:nvSpPr>
        <p:spPr>
          <a:xfrm>
            <a:off x="7789350" y="433775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0" name="Google Shape;430;p41"/>
          <p:cNvSpPr txBox="1"/>
          <p:nvPr>
            <p:ph idx="15" type="subTitle"/>
          </p:nvPr>
        </p:nvSpPr>
        <p:spPr>
          <a:xfrm>
            <a:off x="379602" y="537290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1"/>
          <p:cNvSpPr txBox="1"/>
          <p:nvPr>
            <p:ph idx="16" type="subTitle"/>
          </p:nvPr>
        </p:nvSpPr>
        <p:spPr>
          <a:xfrm>
            <a:off x="1530667" y="53697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2" name="Google Shape;432;p41"/>
          <p:cNvSpPr txBox="1"/>
          <p:nvPr>
            <p:ph idx="17" type="subTitle"/>
          </p:nvPr>
        </p:nvSpPr>
        <p:spPr>
          <a:xfrm>
            <a:off x="7789350" y="53697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/>
        </p:txBody>
      </p:sp>
      <p:sp>
        <p:nvSpPr>
          <p:cNvPr id="436" name="Google Shape;436;p4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5" name="Google Shape;445;p4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450" name="Google Shape;450;p4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/>
        </p:txBody>
      </p:sp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6" name="Google Shape;456;p4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9pPr>
          </a:lstStyle>
          <a:p>
            <a:r>
              <a:t>xx%</a:t>
            </a:r>
          </a:p>
        </p:txBody>
      </p:sp>
      <p:sp>
        <p:nvSpPr>
          <p:cNvPr id="461" name="Google Shape;461;p5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1" type="subTitle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subTitle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7" name="Google Shape;467;p53"/>
          <p:cNvSpPr txBox="1"/>
          <p:nvPr>
            <p:ph idx="3" type="subTitle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8" name="Google Shape;468;p53"/>
          <p:cNvSpPr txBox="1"/>
          <p:nvPr>
            <p:ph idx="4" type="subTitle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9" name="Google Shape;469;p53"/>
          <p:cNvSpPr txBox="1"/>
          <p:nvPr>
            <p:ph idx="5" type="subTitle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0" name="Google Shape;470;p53"/>
          <p:cNvSpPr txBox="1"/>
          <p:nvPr>
            <p:ph idx="6" type="subTitle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54"/>
          <p:cNvSpPr txBox="1"/>
          <p:nvPr>
            <p:ph idx="1" type="body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4" name="Google Shape;474;p54"/>
          <p:cNvSpPr/>
          <p:nvPr>
            <p:ph idx="2" type="pic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2" type="body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9" name="Google Shape;479;p55"/>
          <p:cNvSpPr txBox="1"/>
          <p:nvPr>
            <p:ph idx="3" type="subTitle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0" name="Google Shape;480;p55"/>
          <p:cNvSpPr txBox="1"/>
          <p:nvPr>
            <p:ph idx="4" type="subTitle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83" name="Google Shape;483;p56"/>
          <p:cNvSpPr txBox="1"/>
          <p:nvPr>
            <p:ph idx="2" type="body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84" name="Google Shape;484;p56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85" name="Google Shape;485;p56"/>
          <p:cNvSpPr txBox="1"/>
          <p:nvPr>
            <p:ph idx="3" type="subTitle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6" name="Google Shape;486;p56"/>
          <p:cNvSpPr txBox="1"/>
          <p:nvPr>
            <p:ph idx="4" type="subTitle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7" name="Google Shape;487;p56"/>
          <p:cNvSpPr txBox="1"/>
          <p:nvPr>
            <p:ph idx="5" type="subTitle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8" name="Google Shape;488;p56"/>
          <p:cNvSpPr txBox="1"/>
          <p:nvPr>
            <p:ph idx="6" type="body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idx="1" type="body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1" name="Google Shape;491;p57"/>
          <p:cNvSpPr txBox="1"/>
          <p:nvPr>
            <p:ph idx="2" type="body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2" name="Google Shape;492;p57"/>
          <p:cNvSpPr txBox="1"/>
          <p:nvPr>
            <p:ph idx="3" type="body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4" type="body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4" name="Google Shape;494;p57"/>
          <p:cNvSpPr txBox="1"/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95" name="Google Shape;495;p57"/>
          <p:cNvSpPr txBox="1"/>
          <p:nvPr>
            <p:ph idx="5" type="subTitle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6" name="Google Shape;496;p57"/>
          <p:cNvSpPr txBox="1"/>
          <p:nvPr>
            <p:ph idx="6" type="subTitle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7" name="Google Shape;497;p57"/>
          <p:cNvSpPr txBox="1"/>
          <p:nvPr>
            <p:ph idx="7" type="subTitle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8" name="Google Shape;498;p57"/>
          <p:cNvSpPr txBox="1"/>
          <p:nvPr>
            <p:ph idx="8" type="subTitle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1" name="Google Shape;501;p58"/>
          <p:cNvSpPr/>
          <p:nvPr>
            <p:ph idx="2" type="pic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4" name="Google Shape;504;p59"/>
          <p:cNvSpPr/>
          <p:nvPr>
            <p:ph idx="2" type="pic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59"/>
          <p:cNvSpPr/>
          <p:nvPr>
            <p:ph idx="3" type="pic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59"/>
          <p:cNvSpPr txBox="1"/>
          <p:nvPr>
            <p:ph idx="4" type="body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7" name="Google Shape;507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59"/>
          <p:cNvSpPr txBox="1"/>
          <p:nvPr>
            <p:ph idx="5" type="subTitle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59"/>
          <p:cNvSpPr txBox="1"/>
          <p:nvPr>
            <p:ph idx="6" type="subTitle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idx="1" type="body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2" name="Google Shape;512;p60"/>
          <p:cNvSpPr/>
          <p:nvPr>
            <p:ph idx="2" type="pic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0"/>
          <p:cNvSpPr/>
          <p:nvPr>
            <p:ph idx="3" type="pic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0"/>
          <p:cNvSpPr txBox="1"/>
          <p:nvPr>
            <p:ph idx="4" type="body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5" name="Google Shape;515;p60"/>
          <p:cNvSpPr/>
          <p:nvPr>
            <p:ph idx="5" type="pic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60"/>
          <p:cNvSpPr txBox="1"/>
          <p:nvPr>
            <p:ph idx="6" type="body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7" name="Google Shape;517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8" name="Google Shape;518;p60"/>
          <p:cNvSpPr txBox="1"/>
          <p:nvPr>
            <p:ph idx="7" type="subTitle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60"/>
          <p:cNvSpPr txBox="1"/>
          <p:nvPr>
            <p:ph idx="8" type="subTitle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60"/>
          <p:cNvSpPr txBox="1"/>
          <p:nvPr>
            <p:ph idx="9" type="subTitle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/>
          <p:nvPr>
            <p:ph idx="2" type="pic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/>
          <p:nvPr>
            <p:ph idx="2" type="pic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2"/>
          <p:cNvSpPr/>
          <p:nvPr>
            <p:ph idx="3" type="pic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2"/>
          <p:cNvSpPr/>
          <p:nvPr>
            <p:ph idx="4" type="pic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2"/>
          <p:cNvSpPr/>
          <p:nvPr>
            <p:ph idx="5" type="pic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2"/>
          <p:cNvSpPr/>
          <p:nvPr>
            <p:ph idx="6" type="pic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2"/>
          <p:cNvSpPr/>
          <p:nvPr>
            <p:ph idx="7" type="pic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1" name="Google Shape;531;p62"/>
          <p:cNvSpPr/>
          <p:nvPr>
            <p:ph idx="8" type="pic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2"/>
          <p:cNvSpPr/>
          <p:nvPr>
            <p:ph idx="9" type="pic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2"/>
          <p:cNvSpPr/>
          <p:nvPr>
            <p:ph idx="13" type="pic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41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04800" y="2444167"/>
            <a:ext cx="76809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1150" lvl="1" marL="9144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1150" lvl="2" marL="13716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1150" lvl="3" marL="18288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1150" lvl="4" marL="22860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1150" lvl="5" marL="27432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1150" lvl="6" marL="32004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1150" lvl="7" marL="36576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1150" lvl="8" marL="41148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304800" y="342567"/>
            <a:ext cx="1150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5370733" y="2489133"/>
            <a:ext cx="48543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5">
          <p15:clr>
            <a:srgbClr val="E46962"/>
          </p15:clr>
        </p15:guide>
        <p15:guide id="2" pos="2064">
          <p15:clr>
            <a:srgbClr val="E46962"/>
          </p15:clr>
        </p15:guide>
        <p15:guide id="3" pos="3790">
          <p15:clr>
            <a:srgbClr val="E46962"/>
          </p15:clr>
        </p15:guide>
        <p15:guide id="4" pos="3888">
          <p15:clr>
            <a:srgbClr val="E46962"/>
          </p15:clr>
        </p15:guide>
        <p15:guide id="5" pos="5614">
          <p15:clr>
            <a:srgbClr val="E46962"/>
          </p15:clr>
        </p15:guide>
        <p15:guide id="6" pos="5713">
          <p15:clr>
            <a:srgbClr val="E46962"/>
          </p15:clr>
        </p15:guide>
        <p15:guide id="7" pos="2568">
          <p15:clr>
            <a:srgbClr val="E46962"/>
          </p15:clr>
        </p15:guide>
        <p15:guide id="8" pos="2676">
          <p15:clr>
            <a:srgbClr val="E46962"/>
          </p15:clr>
        </p15:guide>
        <p15:guide id="9" pos="5004">
          <p15:clr>
            <a:srgbClr val="E46962"/>
          </p15:clr>
        </p15:guide>
        <p15:guide id="10" pos="5110">
          <p15:clr>
            <a:srgbClr val="E46962"/>
          </p15:clr>
        </p15:guide>
        <p15:guide id="11" orient="horz" pos="399">
          <p15:clr>
            <a:srgbClr val="E46962"/>
          </p15:clr>
        </p15:guide>
        <p15:guide id="12" orient="horz" pos="1210">
          <p15:clr>
            <a:srgbClr val="E46962"/>
          </p15:clr>
        </p15:guide>
        <p15:guide id="13" orient="horz" pos="1308">
          <p15:clr>
            <a:srgbClr val="E46962"/>
          </p15:clr>
        </p15:guide>
        <p15:guide id="14" orient="horz" pos="2111">
          <p15:clr>
            <a:srgbClr val="E46962"/>
          </p15:clr>
        </p15:guide>
        <p15:guide id="15" orient="horz" pos="2209">
          <p15:clr>
            <a:srgbClr val="E46962"/>
          </p15:clr>
        </p15:guide>
        <p15:guide id="16" orient="horz" pos="3012">
          <p15:clr>
            <a:srgbClr val="E46962"/>
          </p15:clr>
        </p15:guide>
        <p15:guide id="17" orient="horz" pos="3110">
          <p15:clr>
            <a:srgbClr val="E46962"/>
          </p15:clr>
        </p15:guide>
        <p15:guide id="18" orient="horz" pos="3921">
          <p15:clr>
            <a:srgbClr val="E46962"/>
          </p15:clr>
        </p15:guide>
        <p15:guide id="19" pos="239">
          <p15:clr>
            <a:srgbClr val="E46962"/>
          </p15:clr>
        </p15:guide>
        <p15:guide id="20" orient="horz" pos="240">
          <p15:clr>
            <a:srgbClr val="E46962"/>
          </p15:clr>
        </p15:guide>
        <p15:guide id="21" orient="horz" pos="4082">
          <p15:clr>
            <a:srgbClr val="E46962"/>
          </p15:clr>
        </p15:guide>
        <p15:guide id="22" pos="743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image" Target="../media/image15.jp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jiit.ac.in/alumnus" TargetMode="External"/><Relationship Id="rId4" Type="http://schemas.openxmlformats.org/officeDocument/2006/relationships/hyperlink" Target="https://www.iitbombay.org/" TargetMode="External"/><Relationship Id="rId5" Type="http://schemas.openxmlformats.org/officeDocument/2006/relationships/hyperlink" Target="https://www.bits-pilani.ac.in/alumn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389075" y="620275"/>
            <a:ext cx="6271500" cy="16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rgbClr val="4F81BD"/>
                </a:solidFill>
                <a:latin typeface="Nunito"/>
                <a:ea typeface="Nunito"/>
                <a:cs typeface="Nunito"/>
                <a:sym typeface="Nunito"/>
              </a:rPr>
              <a:t>WIE - LUMINA’25 Hackathon</a:t>
            </a:r>
            <a:endParaRPr b="1" sz="5000" u="sng">
              <a:solidFill>
                <a:srgbClr val="4F81B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3"/>
          <p:cNvSpPr txBox="1"/>
          <p:nvPr/>
        </p:nvSpPr>
        <p:spPr>
          <a:xfrm>
            <a:off x="177600" y="2458000"/>
            <a:ext cx="6575100" cy="3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Problem Statement Title- </a:t>
            </a:r>
            <a:r>
              <a:rPr lang="en-US" sz="2400"/>
              <a:t>Centralized Alumni-Student Engagement Platform</a:t>
            </a:r>
            <a:endParaRPr sz="2400"/>
          </a:p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Theme- </a:t>
            </a:r>
            <a:r>
              <a:rPr lang="en-US" sz="2400"/>
              <a:t>Hack the Campus — Innovate for Everyday Life</a:t>
            </a:r>
            <a:endParaRPr/>
          </a:p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Team Name- </a:t>
            </a:r>
            <a:r>
              <a:rPr lang="en-US" sz="2400"/>
              <a:t>GIT LOST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type="title"/>
          </p:nvPr>
        </p:nvSpPr>
        <p:spPr>
          <a:xfrm>
            <a:off x="182998" y="-28753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IDEA TITLE</a:t>
            </a:r>
            <a:endParaRPr/>
          </a:p>
        </p:txBody>
      </p:sp>
      <p:sp>
        <p:nvSpPr>
          <p:cNvPr id="546" name="Google Shape;546;p64"/>
          <p:cNvSpPr txBox="1"/>
          <p:nvPr/>
        </p:nvSpPr>
        <p:spPr>
          <a:xfrm>
            <a:off x="54746" y="960454"/>
            <a:ext cx="5524200" cy="53553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3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Centralized </a:t>
            </a:r>
            <a:r>
              <a:rPr b="1"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Alumni-Student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Engagement Platform!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platform is a dynamic, interactive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designed to bridge the gap between students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 features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posting system where both students and alumni can share content, opportunities, and requests for help.</a:t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Addressing what everyone looks over! </a:t>
            </a:r>
            <a:endParaRPr b="1"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Addresses Gaps: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fills the gap left by static, fundraising-focused alumni portals by offering real-time interaction and a student-first approach.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Ecosystem: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Creates a single, structured hub for students to access mentorship, projects, and job opportunities directly from their college alumni.</a:t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cxnSp>
        <p:nvCxnSpPr>
          <p:cNvPr id="548" name="Google Shape;548;p64"/>
          <p:cNvCxnSpPr>
            <a:stCxn id="546" idx="3"/>
            <a:endCxn id="546" idx="1"/>
          </p:cNvCxnSpPr>
          <p:nvPr/>
        </p:nvCxnSpPr>
        <p:spPr>
          <a:xfrm rot="10800000">
            <a:off x="54746" y="3638104"/>
            <a:ext cx="55242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49" name="Google Shape;549;p64"/>
          <p:cNvSpPr txBox="1"/>
          <p:nvPr/>
        </p:nvSpPr>
        <p:spPr>
          <a:xfrm>
            <a:off x="5669400" y="955450"/>
            <a:ext cx="6468000" cy="53553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Innovation and Uniqueness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Revolutionizing the way students and alumni interact!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Communication: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students and alumni can initiate engagement by posting content.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AI/ML-Powered Matching: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Utilizes smart recommendation engines to provide personalized, relevant suggestions for mentorship, internships, and posts.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Adaptable &amp; Open-Source: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Built on an open-source tech stack, making it easily adaptable and scalable for any institution.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Hubs: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Creates a private space for students and alumni with shared interests, fostering collaboration and strengthening peer networks.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regulation: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Checks the posts in real time to prevent any bad elements from mixing in with the general flow of posts on the platform.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TECHNICAL APPROACH</a:t>
            </a:r>
            <a:endParaRPr/>
          </a:p>
        </p:txBody>
      </p:sp>
      <p:sp>
        <p:nvSpPr>
          <p:cNvPr id="556" name="Google Shape;556;p65"/>
          <p:cNvSpPr txBox="1"/>
          <p:nvPr/>
        </p:nvSpPr>
        <p:spPr>
          <a:xfrm>
            <a:off x="90100" y="1025050"/>
            <a:ext cx="6069900" cy="3489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078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Noto Sans Symbols"/>
              <a:buChar char="⮚"/>
            </a:pPr>
            <a:r>
              <a:rPr b="1" lang="en-US" sz="20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Technologies to be Used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ML: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Engineering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provide highly accurate mentorship and job recommendations.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OTP, with role-based access for students and alumni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 Detection: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AI filters irrelevant or harmful content in posts/comments.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90100" y="4514950"/>
            <a:ext cx="6069900" cy="1781700"/>
          </a:xfrm>
          <a:prstGeom prst="rect">
            <a:avLst/>
          </a:prstGeom>
          <a:solidFill>
            <a:srgbClr val="DAEEF3"/>
          </a:solidFill>
          <a:ln cap="flat" cmpd="sng" w="25400">
            <a:solidFill>
              <a:srgbClr val="078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Role: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Providing a dedicated admin account for the university 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official announcements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events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 posts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ensure content is relevant and appropriate.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65"/>
          <p:cNvPicPr preferRelativeResize="0"/>
          <p:nvPr/>
        </p:nvPicPr>
        <p:blipFill rotWithShape="1">
          <a:blip r:embed="rId3">
            <a:alphaModFix/>
          </a:blip>
          <a:srcRect b="12319" l="-7450" r="7449" t="-12320"/>
          <a:stretch/>
        </p:blipFill>
        <p:spPr>
          <a:xfrm>
            <a:off x="6431451" y="3715874"/>
            <a:ext cx="2584625" cy="1042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ging in Python: A Developer's Guide | Product Blog • Sentry" id="559" name="Google Shape;55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619" y="5316983"/>
            <a:ext cx="1241785" cy="1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7525" y="3869754"/>
            <a:ext cx="177985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450" y="1095376"/>
            <a:ext cx="5429899" cy="2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aramond"/>
                <a:ea typeface="Garamond"/>
                <a:cs typeface="Garamond"/>
                <a:sym typeface="Garamond"/>
              </a:rPr>
              <a:t>DEPLOYMENT OF THE PROJECT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8" name="Google Shape;568;p6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9" name="Google Shape;569;p66" title="Screenshot_20251107_1125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775"/>
            <a:ext cx="4232624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6"/>
          <p:cNvSpPr txBox="1"/>
          <p:nvPr/>
        </p:nvSpPr>
        <p:spPr>
          <a:xfrm>
            <a:off x="236925" y="4896700"/>
            <a:ext cx="41481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</a:pPr>
            <a:r>
              <a:rPr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Sample run of the machine learning </a:t>
            </a:r>
            <a:r>
              <a:rPr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algorithm</a:t>
            </a:r>
            <a:r>
              <a:rPr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detect spam text</a:t>
            </a: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1" name="Google Shape;571;p66" title="Screenshot_20251107_1129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00" y="2477900"/>
            <a:ext cx="7063925" cy="42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/>
        </p:nvSpPr>
        <p:spPr>
          <a:xfrm>
            <a:off x="5026013" y="1342650"/>
            <a:ext cx="69369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swald"/>
              <a:buChar char="●"/>
            </a:pPr>
            <a:r>
              <a:rPr lang="en-US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Sample run of the same ML </a:t>
            </a:r>
            <a:r>
              <a:rPr lang="en-US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algorithm</a:t>
            </a:r>
            <a:r>
              <a:rPr lang="en-US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using Flask and on Linux(Fedora)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609600" y="6287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FEASIBILITY AND VIABILITY</a:t>
            </a:r>
            <a:endParaRPr/>
          </a:p>
        </p:txBody>
      </p:sp>
      <p:sp>
        <p:nvSpPr>
          <p:cNvPr id="579" name="Google Shape;579;p67"/>
          <p:cNvSpPr txBox="1"/>
          <p:nvPr/>
        </p:nvSpPr>
        <p:spPr>
          <a:xfrm>
            <a:off x="356616" y="1368775"/>
            <a:ext cx="11694000" cy="17856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❖"/>
            </a:pPr>
            <a:r>
              <a:rPr b="1"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 of the feasibility of the idea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platform can be built using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 and  Tailwind CSS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modern and widely adopted front-end technologies that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a responsive, efficient, and visually appealing user interface while reducing development time and complexity.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core features (profiles &amp; posts) are well-established and achievable with the selected technologies.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chosen AI/ML algorithms, such 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standard and efficient for the proposed tasks and can be integrated iteratively without affecting the core functionality.</a:t>
            </a:r>
            <a:endParaRPr/>
          </a:p>
        </p:txBody>
      </p:sp>
      <p:sp>
        <p:nvSpPr>
          <p:cNvPr id="580" name="Google Shape;580;p6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Google Shape;581;p67"/>
          <p:cNvSpPr txBox="1"/>
          <p:nvPr/>
        </p:nvSpPr>
        <p:spPr>
          <a:xfrm>
            <a:off x="359158" y="5093208"/>
            <a:ext cx="52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 txBox="1"/>
          <p:nvPr>
            <p:ph type="title"/>
          </p:nvPr>
        </p:nvSpPr>
        <p:spPr>
          <a:xfrm>
            <a:off x="437480" y="3419588"/>
            <a:ext cx="1153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IMPACT AND BENEFITS</a:t>
            </a:r>
            <a:endParaRPr/>
          </a:p>
        </p:txBody>
      </p:sp>
      <p:sp>
        <p:nvSpPr>
          <p:cNvPr id="583" name="Google Shape;583;p67"/>
          <p:cNvSpPr txBox="1"/>
          <p:nvPr/>
        </p:nvSpPr>
        <p:spPr>
          <a:xfrm>
            <a:off x="356625" y="4720100"/>
            <a:ext cx="11694000" cy="17562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❖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Potential Impact on the Target Audience</a:t>
            </a:r>
            <a:b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both Alumni &amp; Students: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mutually beneficial platform for connection and support.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Gain smarter, more direct access to mentorship, guidance, and internship opportunities.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simplified way to give back and find students who can benefit from their expertise.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RESEARCH  AND REFERENCES</a:t>
            </a:r>
            <a:endParaRPr/>
          </a:p>
        </p:txBody>
      </p:sp>
      <p:sp>
        <p:nvSpPr>
          <p:cNvPr id="590" name="Google Shape;590;p68"/>
          <p:cNvSpPr txBox="1"/>
          <p:nvPr/>
        </p:nvSpPr>
        <p:spPr>
          <a:xfrm>
            <a:off x="609600" y="1206440"/>
            <a:ext cx="10972800" cy="2739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Competitor Analysis</a:t>
            </a: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 Portals (JIIT, BITS, IITs):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They are mostly static directories for fundraising, with no dedicated features for real-time student-alumni interaction.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Edge</a:t>
            </a: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Posts: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students and alumni can actively post.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Granular Privacy: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give users control over which contact details they share.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Smart recommendations, ensuring every user sees relevant opportunities and connections.</a:t>
            </a:r>
            <a:endParaRPr/>
          </a:p>
        </p:txBody>
      </p:sp>
      <p:sp>
        <p:nvSpPr>
          <p:cNvPr id="591" name="Google Shape;591;p6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2" name="Google Shape;592;p68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</a:t>
            </a:r>
            <a:r>
              <a:rPr lang="en-US">
                <a:solidFill>
                  <a:srgbClr val="FFFFFF"/>
                </a:solidFill>
              </a:rPr>
              <a:t>Decrypters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Google Shape;593;p68"/>
          <p:cNvSpPr txBox="1"/>
          <p:nvPr/>
        </p:nvSpPr>
        <p:spPr>
          <a:xfrm>
            <a:off x="3911983" y="2286186"/>
            <a:ext cx="32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https://www.jiit.ac.in/alumnus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8"/>
          <p:cNvSpPr txBox="1"/>
          <p:nvPr/>
        </p:nvSpPr>
        <p:spPr>
          <a:xfrm>
            <a:off x="822517" y="2286204"/>
            <a:ext cx="32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https://www.iitbombay.org/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95" name="Google Shape;595;p68"/>
          <p:cNvSpPr txBox="1"/>
          <p:nvPr/>
        </p:nvSpPr>
        <p:spPr>
          <a:xfrm>
            <a:off x="1018685" y="2888173"/>
            <a:ext cx="3227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8"/>
          <p:cNvSpPr txBox="1"/>
          <p:nvPr/>
        </p:nvSpPr>
        <p:spPr>
          <a:xfrm>
            <a:off x="7258034" y="2286167"/>
            <a:ext cx="38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https://www.bits-pilani.ac.in/alumni/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